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terrassendach.de/index.html" TargetMode="External"/><Relationship Id="rId3" Type="http://schemas.openxmlformats.org/officeDocument/2006/relationships/hyperlink" Target="https://oracle.spreeterrassendach.de/hausbau-1/terrassen-berdachung-aus-holz-planen-das-sollten-eigent-mer-wissen-0283796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Holzterrassenüberdachung: Kosten, Genehmigung und Planung erklärt</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Terrassenüberdachung aus Holz planen: Das sollten Eigentümer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